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9" r:id="rId2"/>
  </p:sldIdLst>
  <p:sldSz cx="6858000" cy="9906000" type="A4"/>
  <p:notesSz cx="6808788" cy="9940925"/>
  <p:embeddedFontLst>
    <p:embeddedFont>
      <p:font typeface="Golos Text" charset="0"/>
      <p:regular r:id="rId5"/>
      <p:bold r:id="rId6"/>
    </p:embeddedFont>
    <p:embeddedFont>
      <p:font typeface="Calibri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D3535"/>
    <a:srgbClr val="F1450F"/>
    <a:srgbClr val="24ABC2"/>
    <a:srgbClr val="36C3DA"/>
    <a:srgbClr val="25C6FF"/>
    <a:srgbClr val="E46C0A"/>
    <a:srgbClr val="2778BB"/>
    <a:srgbClr val="2D88D3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>
        <p:scale>
          <a:sx n="86" d="100"/>
          <a:sy n="86" d="100"/>
        </p:scale>
        <p:origin x="-3186" y="78"/>
      </p:cViewPr>
      <p:guideLst>
        <p:guide orient="horz" pos="2268"/>
        <p:guide orient="horz" pos="1580"/>
        <p:guide pos="2241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31"/>
        <p:guide pos="214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1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50476" cy="498772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740" y="2"/>
            <a:ext cx="2950476" cy="498772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42155"/>
            <a:ext cx="2950476" cy="498771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740" y="9442155"/>
            <a:ext cx="2950476" cy="498771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0" y="3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96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2" tIns="45776" rIns="91552" bIns="457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21942"/>
            <a:ext cx="5447030" cy="4473416"/>
          </a:xfrm>
          <a:prstGeom prst="rect">
            <a:avLst/>
          </a:prstGeom>
        </p:spPr>
        <p:txBody>
          <a:bodyPr vert="horz" lIns="91552" tIns="45776" rIns="91552" bIns="4577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2155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0" y="9442155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9">
            <a:extLst>
              <a:ext uri="{FF2B5EF4-FFF2-40B4-BE49-F238E27FC236}">
                <a16:creationId xmlns="" xmlns:a16="http://schemas.microsoft.com/office/drawing/2014/main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80" y="452500"/>
            <a:ext cx="1728192" cy="55051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750A3A8-C3E9-42A8-A60C-787A1745C91F}"/>
              </a:ext>
            </a:extLst>
          </p:cNvPr>
          <p:cNvSpPr txBox="1"/>
          <p:nvPr/>
        </p:nvSpPr>
        <p:spPr>
          <a:xfrm>
            <a:off x="4653136" y="5698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604020202020204" charset="0"/>
                <a:ea typeface="Golos Text" panose="020B060402020202020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9E786E8E-470B-8FC9-0279-A338CA273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065" y="8543916"/>
            <a:ext cx="522088" cy="8744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18C7F50-A01A-528F-A51D-97F217B4CAC8}"/>
              </a:ext>
            </a:extLst>
          </p:cNvPr>
          <p:cNvSpPr txBox="1"/>
          <p:nvPr/>
        </p:nvSpPr>
        <p:spPr>
          <a:xfrm>
            <a:off x="1304764" y="874670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8 (800) 222-22-22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6803C9B-417A-A22A-DFB7-5DCDEFEFA1C7}"/>
              </a:ext>
            </a:extLst>
          </p:cNvPr>
          <p:cNvSpPr txBox="1"/>
          <p:nvPr/>
        </p:nvSpPr>
        <p:spPr>
          <a:xfrm>
            <a:off x="1304206" y="9041197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контакт-центра ФНС России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6653" y="918524"/>
            <a:ext cx="6193462" cy="76636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Налоговые органы Самарской области проводят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 ОТКРЫТЫХ ДВЕРЕЙ 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с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целью повышения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налоговой грамотности и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информированности населения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31 октября 2024 </a:t>
            </a: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года с 09.00  до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20.00</a:t>
            </a:r>
          </a:p>
          <a:p>
            <a:pPr algn="ctr"/>
            <a:endPara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адресу: г. Новокуйбышевск, ул. Пирогова, д. 12</a:t>
            </a:r>
          </a:p>
          <a:p>
            <a:pPr algn="ctr"/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День открытых дверей сотрудники налоговых органов разъяснят следующие вопросы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457200" algn="just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орядок исполнения налоговых уведомлений по имущественным налогам;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порядок исчисления имущественных налогов и налога на доходы, полученного в виде процентов по банковским вкладам физическими лицами; 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орядок предоставления льготы по налогу на имущество, земельному и транспортному налогам.</a:t>
            </a: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Налогоплательщикам, не получившим налоговые уведомления, вручим дубликаты, для осуществления своевременной оплаты налогов.</a:t>
            </a:r>
          </a:p>
          <a:p>
            <a:pPr indent="457200" algn="just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Желающие смогут подключиться к сервису «Личный кабинет налогоплательщика для физических лиц».</a:t>
            </a:r>
          </a:p>
        </p:txBody>
      </p:sp>
    </p:spTree>
    <p:extLst>
      <p:ext uri="{BB962C8B-B14F-4D97-AF65-F5344CB8AC3E}">
        <p14:creationId xmlns:p14="http://schemas.microsoft.com/office/powerpoint/2010/main" val="365582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164232</TotalTime>
  <Words>16</Words>
  <Application>Microsoft Office PowerPoint</Application>
  <PresentationFormat>Лист A4 (210x297 мм)</PresentationFormat>
  <Paragraphs>19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Golos Text</vt:lpstr>
      <vt:lpstr>Times New Roman</vt:lpstr>
      <vt:lpstr>Calibri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Башарова Анна Андреевна</cp:lastModifiedBy>
  <cp:revision>1920</cp:revision>
  <cp:lastPrinted>2024-10-23T11:29:30Z</cp:lastPrinted>
  <dcterms:created xsi:type="dcterms:W3CDTF">2014-10-08T23:03:32Z</dcterms:created>
  <dcterms:modified xsi:type="dcterms:W3CDTF">2024-10-23T11:32:39Z</dcterms:modified>
</cp:coreProperties>
</file>